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notesMasterIdLst>
    <p:notesMasterId r:id="rId15"/>
  </p:notesMasterIdLst>
  <p:handoutMasterIdLst>
    <p:handoutMasterId r:id="rId16"/>
  </p:handoutMasterIdLst>
  <p:sldIdLst>
    <p:sldId id="256" r:id="rId5"/>
    <p:sldId id="265" r:id="rId6"/>
    <p:sldId id="272" r:id="rId7"/>
    <p:sldId id="262" r:id="rId8"/>
    <p:sldId id="258" r:id="rId9"/>
    <p:sldId id="268" r:id="rId10"/>
    <p:sldId id="267" r:id="rId11"/>
    <p:sldId id="270" r:id="rId12"/>
    <p:sldId id="259" r:id="rId13"/>
    <p:sldId id="273" r:id="rId14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99FF"/>
    <a:srgbClr val="00FFCC"/>
    <a:srgbClr val="00CC99"/>
    <a:srgbClr val="00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894" autoAdjust="0"/>
  </p:normalViewPr>
  <p:slideViewPr>
    <p:cSldViewPr snapToGrid="0">
      <p:cViewPr varScale="1">
        <p:scale>
          <a:sx n="68" d="100"/>
          <a:sy n="68" d="100"/>
        </p:scale>
        <p:origin x="-10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42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36945-DA39-4D29-8D9A-AA36E3A11382}" type="datetimeFigureOut">
              <a:rPr lang="en-US" smtClean="0"/>
              <a:pPr/>
              <a:t>11/1/2011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97BA5-440D-4243-A886-8DC4B873D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fld id="{27E35BBE-AD12-48C5-8DCC-805B4F1FD10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7A733-DA2F-4999-8E32-54115CD3DBB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1EA73F-7C77-428E-8CF2-AAA4A6E7A18E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7526EC-2B31-4D73-B6C0-EC9886E91D36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EFB41F-28B5-4395-80EC-C5152FC13513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E1B93-432B-4A36-9C82-19527641606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E1B93-432B-4A36-9C82-195276416060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E832F2-E651-4D37-A2A8-9F31CCFC66B7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1575" y="2819400"/>
            <a:ext cx="5051425" cy="1295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DF2338-097B-4264-8E72-A856CEE1277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D35D2-A457-4652-A634-B903CBBEE14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304800"/>
            <a:ext cx="1752600" cy="5662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304800"/>
            <a:ext cx="5105400" cy="5662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515BA-3D06-4280-946E-21FBEF5FCF7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AAEEF-F233-4E32-A923-D4DF4B556C6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B9523-6905-405B-8AC8-E63F416FC9C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51DCE-B4FC-4A91-83BF-56D09753318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03231-D21E-4F74-BD7E-5FDD244E1CA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3BA1C-C7A3-45F8-9E86-8739D3421FB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1C6FD-A228-4DFF-9C48-5B61C80157C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C9E96-5424-4435-BAB1-7174F194AED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0F01E-2B22-4B7C-9328-0E1C58AAA09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395413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6413" y="6400800"/>
            <a:ext cx="208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fld id="{4700DB66-04F6-49A5-A4C5-1D1146B2F9A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200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9151" y="1308295"/>
            <a:ext cx="8609427" cy="1174555"/>
          </a:xfrm>
        </p:spPr>
        <p:txBody>
          <a:bodyPr/>
          <a:lstStyle/>
          <a:p>
            <a:r>
              <a:rPr lang="en-US" dirty="0" smtClean="0"/>
              <a:t>Kids In Need Grant</a:t>
            </a:r>
            <a:br>
              <a:rPr lang="en-US" dirty="0" smtClean="0"/>
            </a:br>
            <a:r>
              <a:rPr lang="en-US" sz="2400" b="0" i="1" dirty="0" smtClean="0"/>
              <a:t>http://www.kinf.org/grants/grant_applications.php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92438" y="2768600"/>
            <a:ext cx="5248275" cy="11096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b="1" dirty="0" smtClean="0"/>
              <a:t>November 3, 2011</a:t>
            </a:r>
            <a:endParaRPr lang="en-US" b="1" i="1" dirty="0" smtClean="0"/>
          </a:p>
          <a:p>
            <a:pPr>
              <a:spcBef>
                <a:spcPct val="0"/>
              </a:spcBef>
            </a:pPr>
            <a:r>
              <a:rPr lang="en-US" b="1" i="1" dirty="0" smtClean="0"/>
              <a:t>Staycle Duplichan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0129" y="3866288"/>
            <a:ext cx="2614173" cy="264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2868" y="1395412"/>
            <a:ext cx="6920132" cy="5103861"/>
          </a:xfrm>
        </p:spPr>
        <p:txBody>
          <a:bodyPr/>
          <a:lstStyle/>
          <a:p>
            <a:r>
              <a:rPr lang="en-US" sz="2800" dirty="0" smtClean="0"/>
              <a:t>When receiving this grant…you give Kids In Needs permission to publish your project</a:t>
            </a:r>
          </a:p>
          <a:p>
            <a:r>
              <a:rPr lang="en-US" sz="2800" dirty="0" smtClean="0"/>
              <a:t>The End Project paperwork must be completed by August 1, 2012</a:t>
            </a:r>
          </a:p>
          <a:p>
            <a:r>
              <a:rPr lang="en-US" sz="2800" dirty="0" smtClean="0"/>
              <a:t>NEW IDEA</a:t>
            </a:r>
          </a:p>
          <a:p>
            <a:r>
              <a:rPr lang="en-US" sz="2800" dirty="0" smtClean="0"/>
              <a:t>Project should not have been </a:t>
            </a:r>
            <a:r>
              <a:rPr lang="en-US" sz="2800" smtClean="0"/>
              <a:t>previously funded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59988" y="211015"/>
            <a:ext cx="7484012" cy="5756399"/>
          </a:xfrm>
          <a:noFill/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2011 LOFT Best In Class Grant Application</a:t>
            </a:r>
          </a:p>
          <a:p>
            <a:pPr>
              <a:buNone/>
            </a:pPr>
            <a:endParaRPr lang="en-US" sz="3200" i="1" dirty="0" smtClean="0"/>
          </a:p>
          <a:p>
            <a:pPr>
              <a:buNone/>
            </a:pPr>
            <a:r>
              <a:rPr lang="en-US" sz="3200" i="1" dirty="0" smtClean="0"/>
              <a:t>Sponsored by LOFT and the                               Kids In Need Foundation</a:t>
            </a:r>
          </a:p>
          <a:p>
            <a:pPr>
              <a:buNone/>
            </a:pP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05588" y="22383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9673" y="2207529"/>
            <a:ext cx="15049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969478" y="3812344"/>
            <a:ext cx="68368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/>
              <a:t>Purpose of Grants:</a:t>
            </a:r>
          </a:p>
          <a:p>
            <a:r>
              <a:rPr lang="en-US" sz="2800" i="1" dirty="0" smtClean="0"/>
              <a:t> to fund projects that make creative use of common teaching aids, approach curriculum from an imaginative angle, or tie nontraditional concepts together for the purpose of illustrating commonalities.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732" y="1350498"/>
            <a:ext cx="7329268" cy="4616915"/>
          </a:xfrm>
        </p:spPr>
        <p:txBody>
          <a:bodyPr/>
          <a:lstStyle/>
          <a:p>
            <a:r>
              <a:rPr lang="en-US" sz="3200" dirty="0" smtClean="0"/>
              <a:t>Innovation and merit account for </a:t>
            </a:r>
            <a:r>
              <a:rPr lang="en-US" sz="3200" b="1" dirty="0" smtClean="0"/>
              <a:t>40%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Objectives </a:t>
            </a:r>
            <a:r>
              <a:rPr lang="en-US" sz="3200" b="1" dirty="0" smtClean="0"/>
              <a:t>20%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Feasibility </a:t>
            </a:r>
            <a:r>
              <a:rPr lang="en-US" sz="3200" b="1" dirty="0" smtClean="0"/>
              <a:t>20%</a:t>
            </a:r>
          </a:p>
          <a:p>
            <a:r>
              <a:rPr lang="en-US" sz="3200" dirty="0" smtClean="0"/>
              <a:t>Evaluation instrument </a:t>
            </a:r>
            <a:r>
              <a:rPr lang="en-US" sz="3200" b="1" dirty="0" smtClean="0"/>
              <a:t>10%</a:t>
            </a:r>
          </a:p>
          <a:p>
            <a:r>
              <a:rPr lang="en-US" sz="3200" dirty="0" smtClean="0"/>
              <a:t>Budget </a:t>
            </a:r>
            <a:r>
              <a:rPr lang="en-US" sz="3200" b="1" dirty="0" smtClean="0"/>
              <a:t>10%</a:t>
            </a:r>
            <a:endParaRPr lang="en-US" sz="32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Kids In Need Grant</a:t>
            </a:r>
            <a:endParaRPr lang="en-US" dirty="0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631852" y="1395413"/>
            <a:ext cx="7343336" cy="4203530"/>
          </a:xfrm>
          <a:noFill/>
        </p:spPr>
        <p:txBody>
          <a:bodyPr/>
          <a:lstStyle/>
          <a:p>
            <a:r>
              <a:rPr lang="en-US" sz="3200" dirty="0" smtClean="0"/>
              <a:t>K-12 public schools</a:t>
            </a:r>
          </a:p>
          <a:p>
            <a:r>
              <a:rPr lang="en-US" sz="3200" dirty="0" smtClean="0"/>
              <a:t>Certified Teacher </a:t>
            </a:r>
          </a:p>
          <a:p>
            <a:r>
              <a:rPr lang="en-US" sz="3200" dirty="0" smtClean="0"/>
              <a:t>100 teachers will receive between $100 and $500 </a:t>
            </a:r>
            <a:endParaRPr lang="en-US" sz="3200" dirty="0"/>
          </a:p>
          <a:p>
            <a:r>
              <a:rPr lang="en-US" sz="3200" dirty="0" smtClean="0"/>
              <a:t>Deadline is </a:t>
            </a:r>
            <a:r>
              <a:rPr lang="en-US" sz="3200" b="1" dirty="0" smtClean="0"/>
              <a:t>December 9, 2011</a:t>
            </a:r>
          </a:p>
          <a:p>
            <a:r>
              <a:rPr lang="en-US" sz="3200" dirty="0" smtClean="0"/>
              <a:t>Notification of award will be </a:t>
            </a:r>
          </a:p>
          <a:p>
            <a:pPr>
              <a:buNone/>
            </a:pPr>
            <a:r>
              <a:rPr lang="en-US" sz="3200" dirty="0" smtClean="0"/>
              <a:t>          February 1, 2012</a:t>
            </a:r>
          </a:p>
          <a:p>
            <a:endParaRPr lang="en-US" sz="3200" dirty="0" smtClean="0"/>
          </a:p>
        </p:txBody>
      </p:sp>
    </p:spTree>
  </p:cSld>
  <p:clrMapOvr>
    <a:masterClrMapping/>
  </p:clrMapOvr>
  <p:transition advTm="29985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ArtSkills</a:t>
            </a:r>
            <a:endParaRPr lang="en-US" dirty="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lang="en-US" sz="3200" b="1" dirty="0" err="1" smtClean="0"/>
              <a:t>ArtSkills</a:t>
            </a:r>
            <a:r>
              <a:rPr lang="en-US" sz="3200" b="1" dirty="0" smtClean="0"/>
              <a:t>  is sending each teacher who applies for a Kids In Need Teacher Grant a package of bulletin board and poster supplies valued at $25</a:t>
            </a:r>
          </a:p>
          <a:p>
            <a:pPr>
              <a:lnSpc>
                <a:spcPct val="150000"/>
              </a:lnSpc>
              <a:buNone/>
            </a:pPr>
            <a:r>
              <a:rPr lang="en-US" sz="3200" b="1" dirty="0" smtClean="0"/>
              <a:t>             (1 package per teacher)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3338" y="175773"/>
            <a:ext cx="1391529" cy="140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Kids In Need Grant</a:t>
            </a:r>
            <a:endParaRPr lang="en-US" dirty="0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575581" y="900332"/>
            <a:ext cx="7568419" cy="5067082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      </a:t>
            </a:r>
            <a:endParaRPr lang="en-US" dirty="0" smtClean="0"/>
          </a:p>
          <a:p>
            <a:pPr lvl="1">
              <a:buNone/>
            </a:pPr>
            <a:r>
              <a:rPr lang="en-US" sz="2400" i="0" dirty="0" smtClean="0"/>
              <a:t>                                              		                      </a:t>
            </a:r>
          </a:p>
          <a:p>
            <a:pPr lvl="1">
              <a:buNone/>
            </a:pPr>
            <a:r>
              <a:rPr lang="en-US" sz="2000" dirty="0" smtClean="0"/>
              <a:t>				</a:t>
            </a:r>
          </a:p>
          <a:p>
            <a:pPr lvl="8">
              <a:buNone/>
            </a:pPr>
            <a:endParaRPr lang="en-US" sz="800" dirty="0" smtClean="0"/>
          </a:p>
          <a:p>
            <a:pPr>
              <a:buNone/>
            </a:pPr>
            <a:r>
              <a:rPr lang="en-US" sz="2000" dirty="0" smtClean="0"/>
              <a:t>	 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56936" y="1308300"/>
          <a:ext cx="6724356" cy="5176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2178"/>
                <a:gridCol w="3362178"/>
              </a:tblGrid>
              <a:tr h="6331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WILL FUND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WILL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NOT FUND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33102">
                <a:tc>
                  <a:txBody>
                    <a:bodyPr/>
                    <a:lstStyle/>
                    <a:p>
                      <a:r>
                        <a:rPr lang="en-US" dirty="0" smtClean="0"/>
                        <a:t>*Experiments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*Pre-packaged</a:t>
                      </a:r>
                      <a:r>
                        <a:rPr lang="en-US" baseline="0" dirty="0" smtClean="0"/>
                        <a:t> lessons</a:t>
                      </a:r>
                      <a:endParaRPr lang="en-US" dirty="0"/>
                    </a:p>
                  </a:txBody>
                  <a:tcPr/>
                </a:tc>
              </a:tr>
              <a:tr h="633102">
                <a:tc>
                  <a:txBody>
                    <a:bodyPr/>
                    <a:lstStyle/>
                    <a:p>
                      <a:r>
                        <a:rPr lang="en-US" dirty="0" smtClean="0"/>
                        <a:t>*Hands</a:t>
                      </a:r>
                      <a:r>
                        <a:rPr lang="en-US" baseline="0" dirty="0" smtClean="0"/>
                        <a:t> on Projects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*Library Books</a:t>
                      </a:r>
                      <a:endParaRPr lang="en-US" dirty="0"/>
                    </a:p>
                  </a:txBody>
                  <a:tcPr/>
                </a:tc>
              </a:tr>
              <a:tr h="7451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*Field Trips</a:t>
                      </a:r>
                      <a:endParaRPr lang="en-US" dirty="0"/>
                    </a:p>
                  </a:txBody>
                  <a:tcPr/>
                </a:tc>
              </a:tr>
              <a:tr h="6331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*Office</a:t>
                      </a:r>
                      <a:r>
                        <a:rPr lang="en-US" baseline="0" dirty="0" smtClean="0"/>
                        <a:t> Machines</a:t>
                      </a:r>
                    </a:p>
                  </a:txBody>
                  <a:tcPr/>
                </a:tc>
              </a:tr>
              <a:tr h="6331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*Computers</a:t>
                      </a:r>
                      <a:endParaRPr lang="en-US" dirty="0"/>
                    </a:p>
                  </a:txBody>
                  <a:tcPr/>
                </a:tc>
              </a:tr>
              <a:tr h="63310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*Camcorders</a:t>
                      </a:r>
                      <a:endParaRPr lang="en-US" dirty="0"/>
                    </a:p>
                  </a:txBody>
                  <a:tcPr/>
                </a:tc>
              </a:tr>
              <a:tr h="63310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*Speakers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3074" y="168813"/>
            <a:ext cx="6653710" cy="620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ordItOut-Word-cloud-4778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52600" y="1395413"/>
            <a:ext cx="6735763" cy="4572000"/>
          </a:xfrm>
        </p:spPr>
        <p:txBody>
          <a:bodyPr/>
          <a:lstStyle/>
          <a:p>
            <a:r>
              <a:rPr lang="en-US" sz="3200" dirty="0" smtClean="0"/>
              <a:t>Name of the Project</a:t>
            </a:r>
          </a:p>
          <a:p>
            <a:r>
              <a:rPr lang="en-US" sz="3200" dirty="0" smtClean="0"/>
              <a:t>State Standards</a:t>
            </a:r>
            <a:endParaRPr lang="en-US" sz="3200" dirty="0"/>
          </a:p>
          <a:p>
            <a:r>
              <a:rPr lang="en-US" sz="3200" dirty="0" smtClean="0"/>
              <a:t>Project Objective</a:t>
            </a:r>
          </a:p>
          <a:p>
            <a:r>
              <a:rPr lang="en-US" sz="3200" dirty="0" smtClean="0"/>
              <a:t>Describe the activities of the project</a:t>
            </a:r>
          </a:p>
          <a:p>
            <a:r>
              <a:rPr lang="en-US" sz="3200" dirty="0" smtClean="0"/>
              <a:t>Evaluation Instrument</a:t>
            </a:r>
          </a:p>
          <a:p>
            <a:r>
              <a:rPr lang="en-US" sz="3200" dirty="0" smtClean="0"/>
              <a:t>Budget</a:t>
            </a:r>
          </a:p>
          <a:p>
            <a:endParaRPr lang="en-US" dirty="0"/>
          </a:p>
        </p:txBody>
      </p:sp>
      <p:pic>
        <p:nvPicPr>
          <p:cNvPr id="5" name="Picture 10" descr="C:\Users\eric\Pictures\Microsoft Clip Organizer\j043386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559" y="4279684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">
  <a:themeElements>
    <a:clrScheme name="1844_Classroom Expectations_Copyedit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44_Classroom Expectations_Copyedited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844_Classroom Expectations_Copyedit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45EFF378-EE32-4F29-B4EC-F695B8F6EB0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D940E67-CFA4-4BB9-B2EC-56952559F7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0ABA70-5501-4A8D-8889-E85F5B44E212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</Template>
  <TotalTime>344</TotalTime>
  <Words>218</Words>
  <Application>Microsoft Office PowerPoint</Application>
  <PresentationFormat>On-screen Show (4:3)</PresentationFormat>
  <Paragraphs>62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pp</vt:lpstr>
      <vt:lpstr>Kids In Need Grant http://www.kinf.org/grants/grant_applications.php </vt:lpstr>
      <vt:lpstr>Slide 2</vt:lpstr>
      <vt:lpstr>Evaluation</vt:lpstr>
      <vt:lpstr>Kids In Need Grant</vt:lpstr>
      <vt:lpstr>ArtSkills</vt:lpstr>
      <vt:lpstr>               Kids In Need Grant</vt:lpstr>
      <vt:lpstr>Slide 7</vt:lpstr>
      <vt:lpstr>Slide 8</vt:lpstr>
      <vt:lpstr>Application:</vt:lpstr>
      <vt:lpstr>More Information: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In Need Grant</dc:title>
  <dc:subject/>
  <dc:creator>helen</dc:creator>
  <cp:keywords/>
  <dc:description/>
  <cp:lastModifiedBy>helen</cp:lastModifiedBy>
  <cp:revision>30</cp:revision>
  <dcterms:created xsi:type="dcterms:W3CDTF">2011-10-31T20:33:23Z</dcterms:created>
  <dcterms:modified xsi:type="dcterms:W3CDTF">2011-11-01T19:27:24Z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TC300014609990</vt:lpwstr>
  </property>
</Properties>
</file>